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38B21-962C-414D-9FA7-F2C50098DF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94D2D-9BA8-4377-A0DF-546D3304D8A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/>
          <p:nvPr/>
        </p:nvSpPr>
        <p:spPr>
          <a:xfrm>
            <a:off x="6990735" y="1494504"/>
            <a:ext cx="4873354" cy="455233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90"/>
          </a:p>
        </p:txBody>
      </p:sp>
      <p:sp>
        <p:nvSpPr>
          <p:cNvPr id="7" name="TextBox 6"/>
          <p:cNvSpPr txBox="1"/>
          <p:nvPr/>
        </p:nvSpPr>
        <p:spPr>
          <a:xfrm>
            <a:off x="445898" y="4055635"/>
            <a:ext cx="4873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Pre Audit Report </a:t>
            </a:r>
            <a:endParaRPr lang="en-US" sz="3200" dirty="0"/>
          </a:p>
          <a:p>
            <a:pPr algn="ctr"/>
            <a:r>
              <a:rPr lang="en-US" sz="3200" dirty="0"/>
              <a:t>https://brightfixing.com/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487" y="-68827"/>
            <a:ext cx="2385972" cy="17599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4565"/>
            <a:ext cx="12192000" cy="61888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0270"/>
            <a:ext cx="12192000" cy="62974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203"/>
            <a:ext cx="12192000" cy="62375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53930"/>
            <a:ext cx="12192000" cy="61501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4301"/>
            <a:ext cx="12192000" cy="558939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63400"/>
            <a:ext cx="12192000" cy="5331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90480"/>
            <a:ext cx="12192000" cy="527703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15522"/>
            <a:ext cx="12192000" cy="52269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9081"/>
            <a:ext cx="12192000" cy="629983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0380"/>
            <a:ext cx="12192000" cy="579723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6900"/>
            <a:ext cx="12192000" cy="5784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2629"/>
            <a:ext cx="12192000" cy="57527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WPS Presentation</Application>
  <PresentationFormat>Widescreen</PresentationFormat>
  <Paragraphs>3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SimSun</vt:lpstr>
      <vt:lpstr>Wingdings</vt:lpstr>
      <vt:lpstr>Calibri</vt:lpstr>
      <vt:lpstr>Microsoft YaHei</vt:lpstr>
      <vt:lpstr>Arial Unicode MS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Adnan Mughal</dc:creator>
  <cp:lastModifiedBy>Franchise Get</cp:lastModifiedBy>
  <cp:revision>2</cp:revision>
  <dcterms:created xsi:type="dcterms:W3CDTF">2025-03-26T11:33:00Z</dcterms:created>
  <dcterms:modified xsi:type="dcterms:W3CDTF">2026-04-09T15:37:56Z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69B9A43B4B294B20938DEDC961AEF7D5_12</vt:lpwstr>
  </property>
  <property fmtid="{D5CDD505-2E9C-101B-9397-08002B2CF9AE}" pid="3" name="KSOProductBuildVer">
    <vt:lpwstr>1033-12.1.0.25830</vt:lpwstr>
  </property>
</Properties>
</file>